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76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CF96-4E18-46FB-8CD2-8A9A757A02B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F3354-14A0-4FE3-883D-7DDED9506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3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1929: Black Friday: A stock-market crash and its consequences</a:t>
            </a:r>
            <a:r>
              <a:rPr lang="en-US" dirty="0" smtClean="0"/>
              <a:t>(8:35)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F3354-14A0-4FE3-883D-7DDED9506E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Depression (4:09)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F3354-14A0-4FE3-883D-7DDED9506E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31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Lines and </a:t>
            </a:r>
            <a:r>
              <a:rPr lang="en-US" smtClean="0"/>
              <a:t>Depression Food (1:59)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F3354-14A0-4FE3-883D-7DDED9506E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4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E36E2-811F-40E6-8933-FD35E0EEC8A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0D039C-75EE-43C9-836B-1CAD9FAD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ha29bAvz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pKmfjf5t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-FnZbK81z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0qBHVSj57R2tUX7-l3lRoWQ9Arwn-Yotf11zbraBv1gvXUJ4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414" y="2992"/>
            <a:ext cx="9144000" cy="6855008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105400"/>
            <a:ext cx="91440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Boom to Bust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0281819">
            <a:off x="-244797" y="2535366"/>
            <a:ext cx="94580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10-3 The Great Depression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897" y="2895600"/>
            <a:ext cx="3733800" cy="4325112"/>
          </a:xfrm>
        </p:spPr>
        <p:txBody>
          <a:bodyPr/>
          <a:lstStyle/>
          <a:p>
            <a:r>
              <a:rPr lang="en-US" dirty="0" smtClean="0"/>
              <a:t>What spurred the crash of 1929? What was the result of the crash?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618936">
            <a:off x="5749812" y="299387"/>
            <a:ext cx="3200400" cy="2133600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Homework: The Crash of 1929</a:t>
            </a:r>
            <a:endParaRPr lang="en-US" dirty="0"/>
          </a:p>
        </p:txBody>
      </p:sp>
      <p:pic>
        <p:nvPicPr>
          <p:cNvPr id="5" name="Picture 4" descr="http://cruisewithmike.files.wordpress.com/2011/02/marketing-empty-pockets.jpg?w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73161"/>
            <a:ext cx="3122676" cy="4277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15336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60198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 smtClean="0"/>
              <a:t>“MARKET CRASHES—PANIC HITS NATION!” one headline blared. . . . I couldn’t imagine such financial disaster touching my small world; it surely concerned only the rich. But by the first week of November I too knew differently; along with millions of others across the nation, I was with out a job. All that next week I searched for any kind of work that would prevent my leaving school. Again it was, “We’re firing, not hiring.”. . . Finally, on the seventh of November I went to school and cleaned out my locker, knowing it was impossible to stay on. A piercing chill was in the air as I walked back to the rooming house. The hawk had come. I could already feel his wings shadowing me.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—Gordon Parks</a:t>
            </a:r>
          </a:p>
          <a:p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225856">
            <a:off x="5922135" y="616554"/>
            <a:ext cx="2590800" cy="1752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6670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1) Why do you think Gordon Parks believed that the Stock Market Crash would have no effect on his “small world”?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A Rosy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419600" cy="5022787"/>
          </a:xfrm>
        </p:spPr>
        <p:txBody>
          <a:bodyPr>
            <a:normAutofit/>
          </a:bodyPr>
          <a:lstStyle/>
          <a:p>
            <a:r>
              <a:rPr lang="en-US" dirty="0" smtClean="0"/>
              <a:t>In the 20’s economy boomed…</a:t>
            </a:r>
          </a:p>
          <a:p>
            <a:pPr lvl="1"/>
            <a:r>
              <a:rPr lang="en-US" dirty="0" smtClean="0"/>
              <a:t>Can only get better when Sec. of Commerce Herbert Hoover is elected to Pres in 1928!</a:t>
            </a:r>
          </a:p>
          <a:p>
            <a:r>
              <a:rPr lang="en-US" dirty="0" smtClean="0"/>
              <a:t>On surface many had good reason 4 optimism</a:t>
            </a:r>
          </a:p>
          <a:p>
            <a:pPr lvl="1"/>
            <a:r>
              <a:rPr lang="en-US" dirty="0" smtClean="0"/>
              <a:t>Industry booming</a:t>
            </a:r>
          </a:p>
          <a:p>
            <a:pPr lvl="2"/>
            <a:r>
              <a:rPr lang="en-US" dirty="0" smtClean="0"/>
              <a:t>Became more efficient</a:t>
            </a:r>
          </a:p>
          <a:p>
            <a:pPr lvl="2"/>
            <a:r>
              <a:rPr lang="en-US" dirty="0" smtClean="0"/>
              <a:t>Produced more products</a:t>
            </a:r>
          </a:p>
          <a:p>
            <a:pPr lvl="3"/>
            <a:r>
              <a:rPr lang="en-US" dirty="0" smtClean="0"/>
              <a:t>Ford’s Assembly Line</a:t>
            </a:r>
          </a:p>
          <a:p>
            <a:pPr lvl="2"/>
            <a:r>
              <a:rPr lang="en-US" dirty="0" smtClean="0"/>
              <a:t>Advertising methods convinced the people they needed these products</a:t>
            </a:r>
          </a:p>
          <a:p>
            <a:pPr lvl="3"/>
            <a:r>
              <a:rPr lang="en-US" dirty="0" smtClean="0"/>
              <a:t>Bought they did… </a:t>
            </a:r>
          </a:p>
          <a:p>
            <a:pPr lvl="4"/>
            <a:r>
              <a:rPr lang="en-US" dirty="0" smtClean="0"/>
              <a:t>In record numbers</a:t>
            </a:r>
          </a:p>
          <a:p>
            <a:pPr lvl="4"/>
            <a:r>
              <a:rPr lang="en-US" dirty="0" smtClean="0"/>
              <a:t>Mostly on credit</a:t>
            </a:r>
            <a:endParaRPr lang="en-US" dirty="0"/>
          </a:p>
        </p:txBody>
      </p:sp>
      <p:pic>
        <p:nvPicPr>
          <p:cNvPr id="11266" name="Picture 2" descr="http://www.whitehouse.gov/sites/default/files/first-family/masthead_image/31hh_header_sm.jpg?12508819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19200"/>
            <a:ext cx="4286250" cy="2419351"/>
          </a:xfrm>
          <a:prstGeom prst="rect">
            <a:avLst/>
          </a:prstGeom>
          <a:noFill/>
        </p:spPr>
      </p:pic>
      <p:pic>
        <p:nvPicPr>
          <p:cNvPr id="11268" name="Picture 4" descr="http://3.bp.blogspot.com/_LxPtkKUXnUg/S-lJB7wYcUI/AAAAAAAAAAc/HdO168m_tRM/s1600/1928PresEl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33800"/>
            <a:ext cx="4362450" cy="2762251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504123">
            <a:off x="6638089" y="166893"/>
            <a:ext cx="2415803" cy="178959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2)Describe the economy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Weaknesses in the Economy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76400"/>
            <a:ext cx="4495800" cy="5098987"/>
          </a:xfrm>
        </p:spPr>
        <p:txBody>
          <a:bodyPr/>
          <a:lstStyle/>
          <a:p>
            <a:r>
              <a:rPr lang="en-US" dirty="0" smtClean="0"/>
              <a:t>Yet there were problems</a:t>
            </a:r>
          </a:p>
          <a:p>
            <a:pPr lvl="1"/>
            <a:r>
              <a:rPr lang="en-US" dirty="0" smtClean="0"/>
              <a:t>The booms hid some serious problems w/ industry</a:t>
            </a:r>
          </a:p>
          <a:p>
            <a:r>
              <a:rPr lang="en-US" dirty="0" smtClean="0"/>
              <a:t>By 1929, 71% of Americans earned less than $2,500 / year</a:t>
            </a:r>
          </a:p>
          <a:p>
            <a:pPr lvl="1"/>
            <a:r>
              <a:rPr lang="en-US" dirty="0" smtClean="0"/>
              <a:t>Some could buy new products, but…</a:t>
            </a:r>
          </a:p>
          <a:p>
            <a:pPr lvl="2"/>
            <a:r>
              <a:rPr lang="en-US" dirty="0" smtClean="0"/>
              <a:t>Most </a:t>
            </a:r>
            <a:r>
              <a:rPr lang="en-US" dirty="0" err="1" smtClean="0"/>
              <a:t>fams</a:t>
            </a:r>
            <a:r>
              <a:rPr lang="en-US" dirty="0" smtClean="0"/>
              <a:t> only buy on credit</a:t>
            </a:r>
          </a:p>
          <a:p>
            <a:r>
              <a:rPr lang="en-US" dirty="0" smtClean="0"/>
              <a:t>Manufacturers made sure getting credit was easy</a:t>
            </a:r>
          </a:p>
          <a:p>
            <a:pPr lvl="1"/>
            <a:r>
              <a:rPr lang="en-US" dirty="0" smtClean="0"/>
              <a:t>Credit companies kept rates low so more people would buy on credit to get their goods</a:t>
            </a:r>
          </a:p>
          <a:p>
            <a:pPr lvl="2"/>
            <a:r>
              <a:rPr lang="en-US" dirty="0" smtClean="0"/>
              <a:t>Problem was they were getting deeper and deeper in debt </a:t>
            </a:r>
          </a:p>
          <a:p>
            <a:endParaRPr lang="en-US" dirty="0"/>
          </a:p>
        </p:txBody>
      </p:sp>
      <p:pic>
        <p:nvPicPr>
          <p:cNvPr id="10242" name="Picture 2" descr="http://t2.gstatic.com/images?q=tbn:ANd9GcSUXTSgT8-ifzumDmJsH09Haj65jzIRcGOgCdqTrzrawBocfi-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4362450" cy="4343401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0973782">
            <a:off x="1862785" y="1468042"/>
            <a:ext cx="2959932" cy="232809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How can credit change your life?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The Great Bull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800600" cy="52513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businesses boomed, people wanted to share in their profits</a:t>
            </a:r>
          </a:p>
          <a:p>
            <a:pPr lvl="1"/>
            <a:r>
              <a:rPr lang="en-US" dirty="0" smtClean="0"/>
              <a:t>Buying stock in a company</a:t>
            </a:r>
          </a:p>
          <a:p>
            <a:pPr lvl="2"/>
            <a:r>
              <a:rPr lang="en-US" dirty="0" smtClean="0"/>
              <a:t>Since many couldn’t afford it… </a:t>
            </a:r>
          </a:p>
          <a:p>
            <a:pPr lvl="2"/>
            <a:r>
              <a:rPr lang="en-US" dirty="0" smtClean="0"/>
              <a:t>Bought on credit, called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“buying on margin”</a:t>
            </a:r>
          </a:p>
          <a:p>
            <a:pPr lvl="3"/>
            <a:r>
              <a:rPr lang="en-US" dirty="0" smtClean="0"/>
              <a:t>If stock rose… people could sell their shares to pay off what they owe and keep the difference</a:t>
            </a:r>
          </a:p>
          <a:p>
            <a:pPr lvl="3"/>
            <a:r>
              <a:rPr lang="en-US" dirty="0" smtClean="0"/>
              <a:t>If stock fell… they were responsible for the original cost + the difference</a:t>
            </a:r>
          </a:p>
          <a:p>
            <a:r>
              <a:rPr lang="en-US" dirty="0" smtClean="0"/>
              <a:t>Buyers also purchased in a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Bull Market</a:t>
            </a:r>
            <a:r>
              <a:rPr lang="en-US" dirty="0" smtClean="0"/>
              <a:t>, where prices rose and rose and seemed to never go down</a:t>
            </a:r>
          </a:p>
          <a:p>
            <a:pPr lvl="1"/>
            <a:r>
              <a:rPr lang="en-US" dirty="0" smtClean="0"/>
              <a:t>Want to get in when prices low and sell b4 the price drops</a:t>
            </a:r>
          </a:p>
          <a:p>
            <a:pPr lvl="1"/>
            <a:r>
              <a:rPr lang="en-US" dirty="0" smtClean="0"/>
              <a:t>In 1920’s- nearly one ¼ of the population gambled in stock market</a:t>
            </a:r>
          </a:p>
          <a:p>
            <a:pPr lvl="1"/>
            <a:r>
              <a:rPr lang="en-US" dirty="0" smtClean="0"/>
              <a:t>1929- prices finally met their limits</a:t>
            </a:r>
          </a:p>
          <a:p>
            <a:pPr lvl="2"/>
            <a:r>
              <a:rPr lang="en-US" dirty="0" smtClean="0"/>
              <a:t>The bottom dropped quickly</a:t>
            </a:r>
          </a:p>
          <a:p>
            <a:r>
              <a:rPr lang="en-US" dirty="0" smtClean="0"/>
              <a:t>People stopped buying, manufacturers produced less, lost money, laid off workers, companies couldn’t pay debts</a:t>
            </a:r>
          </a:p>
          <a:p>
            <a:pPr lvl="1"/>
            <a:r>
              <a:rPr lang="en-US" dirty="0" smtClean="0"/>
              <a:t>Creditors tried to claim their debts to keep afloat but people hadn’t the money</a:t>
            </a:r>
            <a:endParaRPr lang="en-US" dirty="0"/>
          </a:p>
        </p:txBody>
      </p:sp>
      <p:pic>
        <p:nvPicPr>
          <p:cNvPr id="9218" name="Picture 2" descr="http://www.truthdig.com/images/cartoonuploads/cagle_bull_marke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288" y="2209800"/>
            <a:ext cx="4024712" cy="3867151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667841">
            <a:off x="6119258" y="829549"/>
            <a:ext cx="2479577" cy="20614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4) Define </a:t>
            </a:r>
            <a:r>
              <a:rPr lang="en-US" sz="1400" u="sng" dirty="0" smtClean="0"/>
              <a:t>Bull Market</a:t>
            </a:r>
            <a:r>
              <a:rPr lang="en-US" sz="1400" dirty="0" smtClean="0"/>
              <a:t> &amp; </a:t>
            </a:r>
            <a:r>
              <a:rPr lang="en-US" sz="1400" u="sng" dirty="0" smtClean="0"/>
              <a:t>Buying on Margin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The Crash of ‘29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572000" cy="52513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Goods piled up unsold</a:t>
            </a:r>
          </a:p>
          <a:p>
            <a:r>
              <a:rPr lang="en-US" dirty="0" smtClean="0"/>
              <a:t>Profits sank</a:t>
            </a:r>
          </a:p>
          <a:p>
            <a:r>
              <a:rPr lang="en-US" dirty="0" smtClean="0"/>
              <a:t>Stocks plummeted!</a:t>
            </a:r>
          </a:p>
          <a:p>
            <a:r>
              <a:rPr lang="en-US" dirty="0" smtClean="0"/>
              <a:t>Starting in Sept. 1929</a:t>
            </a:r>
          </a:p>
          <a:p>
            <a:pPr lvl="1"/>
            <a:r>
              <a:rPr lang="en-US" dirty="0" smtClean="0"/>
              <a:t>In desperate attempt to save the “ship,” stockbrokers sent out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 calls </a:t>
            </a:r>
          </a:p>
          <a:p>
            <a:pPr lvl="2"/>
            <a:r>
              <a:rPr lang="en-US" dirty="0" smtClean="0"/>
              <a:t>debts from people buying on margin</a:t>
            </a:r>
          </a:p>
          <a:p>
            <a:pPr lvl="2"/>
            <a:r>
              <a:rPr lang="en-US" dirty="0" smtClean="0"/>
              <a:t>People sold all stocks to pay debts</a:t>
            </a:r>
          </a:p>
          <a:p>
            <a:pPr lvl="2"/>
            <a:r>
              <a:rPr lang="en-US" dirty="0" smtClean="0"/>
              <a:t>More people tried to sell than buy and the market tanked!</a:t>
            </a:r>
          </a:p>
          <a:p>
            <a:r>
              <a:rPr lang="en-US" dirty="0" smtClean="0"/>
              <a:t>24 Oct. 1929- Black Thursday</a:t>
            </a:r>
          </a:p>
          <a:p>
            <a:pPr lvl="1"/>
            <a:r>
              <a:rPr lang="en-US" dirty="0" smtClean="0"/>
              <a:t>Companies tried to buy up stocks to halt the panic… it didn’t work!</a:t>
            </a:r>
          </a:p>
          <a:p>
            <a:r>
              <a:rPr lang="en-US" dirty="0" smtClean="0"/>
              <a:t>29 Oct. 1929- Black Tuesday</a:t>
            </a:r>
          </a:p>
          <a:p>
            <a:pPr lvl="1"/>
            <a:r>
              <a:rPr lang="en-US" dirty="0" smtClean="0"/>
              <a:t>The entire market crashes!!!</a:t>
            </a:r>
          </a:p>
          <a:p>
            <a:pPr lvl="1"/>
            <a:r>
              <a:rPr lang="en-US" dirty="0" smtClean="0"/>
              <a:t>The banks, and public lost everything</a:t>
            </a:r>
            <a:endParaRPr lang="en-US" dirty="0"/>
          </a:p>
        </p:txBody>
      </p:sp>
      <p:pic>
        <p:nvPicPr>
          <p:cNvPr id="8194" name="Picture 2" descr="http://4.bp.blogspot.com/-fqMTWkJiWp0/TbbWC3m8gyI/AAAAAAAAADM/4NdN9x-CVmA/s1600/herbert_hoov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5701"/>
            <a:ext cx="4311989" cy="5182299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321156">
            <a:off x="6241712" y="417925"/>
            <a:ext cx="2832775" cy="16227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Define </a:t>
            </a:r>
            <a:r>
              <a:rPr lang="en-US" u="sng" dirty="0" smtClean="0"/>
              <a:t>Margin Calls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 rot="574977">
            <a:off x="0" y="5029200"/>
            <a:ext cx="2133600" cy="1524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7) Video Facts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 rot="21305736">
            <a:off x="2667000" y="2590800"/>
            <a:ext cx="24384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6) What was Black Tuesday?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800600" cy="51751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people deposit $$$ in banks, banks invest that $$$ to make more</a:t>
            </a:r>
          </a:p>
          <a:p>
            <a:pPr lvl="1"/>
            <a:r>
              <a:rPr lang="en-US" dirty="0" smtClean="0"/>
              <a:t>When the market crashed…</a:t>
            </a:r>
          </a:p>
          <a:p>
            <a:pPr lvl="2"/>
            <a:r>
              <a:rPr lang="en-US" dirty="0" smtClean="0"/>
              <a:t>People tried to withdraw their $$$ from the banks to  pay debts, the banks didn’t have it anymore!!!</a:t>
            </a:r>
          </a:p>
          <a:p>
            <a:pPr lvl="2"/>
            <a:r>
              <a:rPr lang="en-US" dirty="0" smtClean="0"/>
              <a:t>Banks closed and panic set in!!!</a:t>
            </a:r>
          </a:p>
          <a:p>
            <a:r>
              <a:rPr lang="en-US" dirty="0" smtClean="0"/>
              <a:t>By 1933- 9,000+ banks had collapsed, taking many people’s life savings w/ them</a:t>
            </a:r>
          </a:p>
          <a:p>
            <a:pPr lvl="1"/>
            <a:r>
              <a:rPr lang="en-US" dirty="0" smtClean="0"/>
              <a:t>People couldn’t buy anything</a:t>
            </a:r>
          </a:p>
          <a:p>
            <a:pPr lvl="1"/>
            <a:r>
              <a:rPr lang="en-US" dirty="0" smtClean="0"/>
              <a:t>Product piled up and companies went bankrupt</a:t>
            </a:r>
          </a:p>
          <a:p>
            <a:pPr lvl="2"/>
            <a:r>
              <a:rPr lang="en-US" dirty="0" smtClean="0"/>
              <a:t>Left people w/o jobs</a:t>
            </a:r>
          </a:p>
          <a:p>
            <a:pPr lvl="3"/>
            <a:r>
              <a:rPr lang="en-US" dirty="0" smtClean="0"/>
              <a:t>25% of population was out of work</a:t>
            </a:r>
          </a:p>
          <a:p>
            <a:r>
              <a:rPr lang="en-US" dirty="0" smtClean="0"/>
              <a:t>Banks, recalled loans in order to pay their debts</a:t>
            </a:r>
          </a:p>
          <a:p>
            <a:pPr lvl="1"/>
            <a:r>
              <a:rPr lang="en-US" dirty="0" smtClean="0"/>
              <a:t>People couldn’t pay, so banks took homes and land leaving many homeless</a:t>
            </a:r>
          </a:p>
          <a:p>
            <a:pPr lvl="1"/>
            <a:r>
              <a:rPr lang="en-US" dirty="0" smtClean="0"/>
              <a:t>Millions went hungry</a:t>
            </a:r>
          </a:p>
          <a:p>
            <a:r>
              <a:rPr lang="en-US" dirty="0" smtClean="0"/>
              <a:t>US had gone through depressions b4, but nothing like this!!!</a:t>
            </a:r>
          </a:p>
          <a:p>
            <a:pPr lvl="1"/>
            <a:r>
              <a:rPr lang="en-US" dirty="0" smtClean="0"/>
              <a:t>Becomes known as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Depression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http://4.bp.blogspot.com/-l_d_PcOgkos/T8e4yTeaYLI/AAAAAAAAEvw/ftF8dOXWUbs/s1600/mccutcheon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76400"/>
            <a:ext cx="4038600" cy="458152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86698">
            <a:off x="6305304" y="391673"/>
            <a:ext cx="2760623" cy="19378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8) What protects peoples $ now?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Herbert Hoover Responds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76400"/>
            <a:ext cx="4495800" cy="50989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Hoover wanted the </a:t>
            </a:r>
            <a:r>
              <a:rPr lang="en-US" dirty="0" err="1" smtClean="0"/>
              <a:t>gov’t</a:t>
            </a:r>
            <a:r>
              <a:rPr lang="en-US" dirty="0" smtClean="0"/>
              <a:t> to help</a:t>
            </a:r>
          </a:p>
          <a:p>
            <a:pPr lvl="1"/>
            <a:r>
              <a:rPr lang="en-US" dirty="0" smtClean="0"/>
              <a:t>Can’t just give cash… people get lazy</a:t>
            </a:r>
          </a:p>
          <a:p>
            <a:r>
              <a:rPr lang="en-US" dirty="0" smtClean="0"/>
              <a:t>Gets industry leaders to help</a:t>
            </a:r>
          </a:p>
          <a:p>
            <a:pPr lvl="1"/>
            <a:r>
              <a:rPr lang="en-US" dirty="0" smtClean="0"/>
              <a:t>Promise not to drop wages</a:t>
            </a:r>
          </a:p>
          <a:p>
            <a:pPr lvl="1"/>
            <a:r>
              <a:rPr lang="en-US" dirty="0" smtClean="0"/>
              <a:t>RR and utility companies invest 2 billion in construction and repair projects</a:t>
            </a:r>
          </a:p>
          <a:p>
            <a:pPr lvl="2"/>
            <a:r>
              <a:rPr lang="en-US" dirty="0" smtClean="0"/>
              <a:t>Provide jobs</a:t>
            </a:r>
          </a:p>
          <a:p>
            <a:pPr lvl="1"/>
            <a:r>
              <a:rPr lang="en-US" dirty="0" smtClean="0"/>
              <a:t>Congress cut taxes and increased public works projects (public resources like roads, dams, bridges, etc)</a:t>
            </a:r>
          </a:p>
          <a:p>
            <a:pPr lvl="1"/>
            <a:r>
              <a:rPr lang="en-US" dirty="0" smtClean="0"/>
              <a:t>Despite efforts depression got worse</a:t>
            </a:r>
          </a:p>
          <a:p>
            <a:r>
              <a:rPr lang="en-US" dirty="0" smtClean="0"/>
              <a:t>Congress raised taxes on imports for $$$, only ended up raising cost of products</a:t>
            </a:r>
          </a:p>
          <a:p>
            <a:pPr lvl="1"/>
            <a:r>
              <a:rPr lang="en-US" dirty="0" smtClean="0"/>
              <a:t>Hoover still refuses direct hand-outs</a:t>
            </a:r>
          </a:p>
          <a:p>
            <a:r>
              <a:rPr lang="en-US" dirty="0" smtClean="0"/>
              <a:t>People begin to blame Hoover for their suffering</a:t>
            </a:r>
          </a:p>
          <a:p>
            <a:pPr lvl="1"/>
            <a:r>
              <a:rPr lang="en-US" dirty="0" smtClean="0"/>
              <a:t>Called empty pockets turned out “Hoover Flags”</a:t>
            </a:r>
          </a:p>
          <a:p>
            <a:pPr lvl="1"/>
            <a:r>
              <a:rPr lang="en-US" dirty="0" smtClean="0"/>
              <a:t>Called shacks built by homeless “</a:t>
            </a:r>
            <a:r>
              <a:rPr lang="en-US" dirty="0" err="1" smtClean="0"/>
              <a:t>Hovvervilles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6146" name="Picture 2" descr="http://mrshively.pbworks.com/f/hoovervi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399"/>
            <a:ext cx="4362450" cy="3276601"/>
          </a:xfrm>
          <a:prstGeom prst="rect">
            <a:avLst/>
          </a:prstGeom>
          <a:noFill/>
        </p:spPr>
      </p:pic>
      <p:pic>
        <p:nvPicPr>
          <p:cNvPr id="6148" name="Picture 4" descr="http://cruisewithmike.files.wordpress.com/2011/02/marketing-empty-pockets.jpg?w=6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" y="1600200"/>
            <a:ext cx="1446276" cy="19812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1186011">
            <a:off x="1433200" y="1658394"/>
            <a:ext cx="3657600" cy="2514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9</a:t>
            </a:r>
            <a:r>
              <a:rPr lang="en-US" sz="1600" dirty="0" smtClean="0"/>
              <a:t>) Who did people blame and what was named after him?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The Depression in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953000" cy="53275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Like rest of country, NC suffered</a:t>
            </a:r>
          </a:p>
          <a:p>
            <a:pPr lvl="1"/>
            <a:r>
              <a:rPr lang="en-US" dirty="0" smtClean="0"/>
              <a:t>194 banks closed</a:t>
            </a:r>
          </a:p>
          <a:p>
            <a:pPr lvl="1"/>
            <a:r>
              <a:rPr lang="en-US" dirty="0" smtClean="0"/>
              <a:t>Many lost their homes, businesses, and farms as a result</a:t>
            </a:r>
          </a:p>
          <a:p>
            <a:pPr lvl="2"/>
            <a:r>
              <a:rPr lang="en-US" dirty="0" smtClean="0"/>
              <a:t>Many moved into mill towns and cities to look 4 work</a:t>
            </a:r>
          </a:p>
          <a:p>
            <a:r>
              <a:rPr lang="en-US" dirty="0" smtClean="0"/>
              <a:t>State’s furniture and textile businesses crumbled</a:t>
            </a:r>
          </a:p>
          <a:p>
            <a:pPr lvl="1"/>
            <a:r>
              <a:rPr lang="en-US" dirty="0" smtClean="0"/>
              <a:t>No one could afford to buy these luxury items</a:t>
            </a:r>
          </a:p>
          <a:p>
            <a:pPr lvl="1"/>
            <a:r>
              <a:rPr lang="en-US" dirty="0" smtClean="0"/>
              <a:t>Production and profits cut in half</a:t>
            </a:r>
          </a:p>
          <a:p>
            <a:pPr lvl="2"/>
            <a:r>
              <a:rPr lang="en-US" dirty="0" smtClean="0"/>
              <a:t>Wages slashed</a:t>
            </a:r>
          </a:p>
          <a:p>
            <a:r>
              <a:rPr lang="en-US" dirty="0" smtClean="0"/>
              <a:t>Liquor and tobacco companies weren’t hit as hard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People survived on whatever could gather and made best out of it, start of…</a:t>
            </a:r>
          </a:p>
          <a:p>
            <a:pPr lvl="1"/>
            <a:r>
              <a:rPr lang="en-US" dirty="0" smtClean="0"/>
              <a:t>Soul </a:t>
            </a:r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t1.gstatic.com/images?q=tbn:ANd9GcSBSPX_FZnjuu1V9kwZfevN7lmyXoSkF16geBZaS3Oy9obDGBD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828800"/>
            <a:ext cx="3352800" cy="435292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935014">
            <a:off x="5800103" y="145423"/>
            <a:ext cx="3105444" cy="23452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10) </a:t>
            </a:r>
            <a:r>
              <a:rPr lang="en-US" sz="1600" dirty="0" smtClean="0"/>
              <a:t>Why did people still buy liquor if they had no money?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492</TotalTime>
  <Words>1037</Words>
  <Application>Microsoft Office PowerPoint</Application>
  <PresentationFormat>On-screen Show (4:3)</PresentationFormat>
  <Paragraphs>118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Trebuchet MS</vt:lpstr>
      <vt:lpstr>Wingdings 2</vt:lpstr>
      <vt:lpstr>Urban</vt:lpstr>
      <vt:lpstr>PowerPoint Presentation</vt:lpstr>
      <vt:lpstr>Warm Up</vt:lpstr>
      <vt:lpstr>A Rosy Outlook</vt:lpstr>
      <vt:lpstr>Weaknesses in the Economy</vt:lpstr>
      <vt:lpstr>The Great Bull Market</vt:lpstr>
      <vt:lpstr>The Crash of ‘29</vt:lpstr>
      <vt:lpstr>The Great Depression</vt:lpstr>
      <vt:lpstr>Herbert Hoover Responds</vt:lpstr>
      <vt:lpstr>The Depression in NC</vt:lpstr>
      <vt:lpstr>Exit Ticket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kristopher.wazaney</dc:creator>
  <cp:lastModifiedBy>Corrado, Vincent A.</cp:lastModifiedBy>
  <cp:revision>31</cp:revision>
  <dcterms:created xsi:type="dcterms:W3CDTF">2013-04-22T23:54:18Z</dcterms:created>
  <dcterms:modified xsi:type="dcterms:W3CDTF">2017-03-14T12:22:24Z</dcterms:modified>
</cp:coreProperties>
</file>